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0" d="100"/>
          <a:sy n="120" d="100"/>
        </p:scale>
        <p:origin x="-12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963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954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289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27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113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1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3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4132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33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24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0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60622-651C-0E43-8B79-784C57E08373}" type="datetimeFigureOut">
              <a:rPr lang="en-US" smtClean="0"/>
              <a:t>18/04/2018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51FCA-1437-2D4A-AF34-8593E48222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71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arage-Roller-Doors-UK-LTD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1" t="2" r="68656" b="82535"/>
          <a:stretch/>
        </p:blipFill>
        <p:spPr>
          <a:xfrm>
            <a:off x="2694296" y="1920560"/>
            <a:ext cx="4079037" cy="2930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724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apple</dc:creator>
  <cp:lastModifiedBy>apple</cp:lastModifiedBy>
  <cp:revision>2</cp:revision>
  <dcterms:created xsi:type="dcterms:W3CDTF">2018-04-18T11:36:53Z</dcterms:created>
  <dcterms:modified xsi:type="dcterms:W3CDTF">2018-04-18T11:42:54Z</dcterms:modified>
</cp:coreProperties>
</file>